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2" r:id="rId3"/>
    <p:sldId id="263" r:id="rId4"/>
    <p:sldId id="266" r:id="rId5"/>
    <p:sldId id="264" r:id="rId6"/>
    <p:sldId id="276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21581-E778-7146-B8CD-D3715D823404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9733A-69A5-854F-9B92-2FCEE1D1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43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702E-D32E-4D80-B8B2-DF9CF8EAE1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47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79733A-69A5-854F-9B92-2FCEE1D141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70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0D68-65F0-403B-B75F-61101FA28769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9795-F4E2-444E-903B-21D4FE6D7F3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953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0D68-65F0-403B-B75F-61101FA28769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9795-F4E2-444E-903B-21D4FE6D7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54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0D68-65F0-403B-B75F-61101FA28769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9795-F4E2-444E-903B-21D4FE6D7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52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0D68-65F0-403B-B75F-61101FA28769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9795-F4E2-444E-903B-21D4FE6D7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18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0D68-65F0-403B-B75F-61101FA28769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9795-F4E2-444E-903B-21D4FE6D7F3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662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0D68-65F0-403B-B75F-61101FA28769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9795-F4E2-444E-903B-21D4FE6D7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12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0D68-65F0-403B-B75F-61101FA28769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9795-F4E2-444E-903B-21D4FE6D7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2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0D68-65F0-403B-B75F-61101FA28769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9795-F4E2-444E-903B-21D4FE6D7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6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0D68-65F0-403B-B75F-61101FA28769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9795-F4E2-444E-903B-21D4FE6D7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87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960D68-65F0-403B-B75F-61101FA28769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9B9795-F4E2-444E-903B-21D4FE6D7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1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0D68-65F0-403B-B75F-61101FA28769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9795-F4E2-444E-903B-21D4FE6D7F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0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4960D68-65F0-403B-B75F-61101FA28769}" type="datetimeFigureOut">
              <a:rPr lang="en-US" smtClean="0"/>
              <a:t>3/5/2022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99B9795-F4E2-444E-903B-21D4FE6D7F3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79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US" dirty="0"/>
              <a:t>Welcome to the 5th annual </a:t>
            </a:r>
          </a:p>
          <a:p>
            <a:pPr algn="ctr"/>
            <a:r>
              <a:rPr lang="en-US" sz="2800" b="1" dirty="0"/>
              <a:t>Idaho Integrated Behavioral Health Network</a:t>
            </a:r>
          </a:p>
          <a:p>
            <a:pPr algn="ctr"/>
            <a:r>
              <a:rPr lang="en-US" sz="2800" b="1" dirty="0"/>
              <a:t>Conference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159" y="474134"/>
            <a:ext cx="3420779" cy="35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002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14B407F-99A3-974E-89CC-FB2D8EED07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7440" y="616712"/>
            <a:ext cx="10231120" cy="372160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accent1">
                    <a:lumMod val="75000"/>
                  </a:schemeClr>
                </a:solidFill>
              </a:rPr>
              <a:t>Title</a:t>
            </a:r>
            <a:b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Presenter</a:t>
            </a:r>
            <a:b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12755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4FDBA-C5CA-CF49-8880-3839C51B4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18E9E-C54F-9A4D-86D2-A065F0AB6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289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5389F-0624-C046-8AE9-D29C5B131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E71C2-8E1D-B847-94BA-728F501E3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9627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2B09A-9C90-EE45-B196-7CD658A43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A76AE-B3E3-FF4D-8027-5A82C5F96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281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8BDCC-8054-7C41-BAAA-C4133FA02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E35EC-913C-C74C-9B85-93CA4E41C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028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Q&amp;A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403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IIBHN">
      <a:dk1>
        <a:srgbClr val="31312A"/>
      </a:dk1>
      <a:lt1>
        <a:srgbClr val="FFFFFF"/>
      </a:lt1>
      <a:dk2>
        <a:srgbClr val="5F5F5F"/>
      </a:dk2>
      <a:lt2>
        <a:srgbClr val="FFFFFF"/>
      </a:lt2>
      <a:accent1>
        <a:srgbClr val="2EBFA0"/>
      </a:accent1>
      <a:accent2>
        <a:srgbClr val="0C6E66"/>
      </a:accent2>
      <a:accent3>
        <a:srgbClr val="D0ECEA"/>
      </a:accent3>
      <a:accent4>
        <a:srgbClr val="936888"/>
      </a:accent4>
      <a:accent5>
        <a:srgbClr val="BFBFBF"/>
      </a:accent5>
      <a:accent6>
        <a:srgbClr val="31312A"/>
      </a:accent6>
      <a:hlink>
        <a:srgbClr val="FFFFFF"/>
      </a:hlink>
      <a:folHlink>
        <a:srgbClr val="936888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272</TotalTime>
  <Words>30</Words>
  <Application>Microsoft Office PowerPoint</Application>
  <PresentationFormat>Widescreen</PresentationFormat>
  <Paragraphs>11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PowerPoint Presentation</vt:lpstr>
      <vt:lpstr>Title  Presenter  Date</vt:lpstr>
      <vt:lpstr>Disclosure</vt:lpstr>
      <vt:lpstr>Workshop Description</vt:lpstr>
      <vt:lpstr>Learning Objectives</vt:lpstr>
      <vt:lpstr>PowerPoint Presentation</vt:lpstr>
      <vt:lpstr>Q&amp;A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Pearson</dc:creator>
  <cp:lastModifiedBy>Raoul Rolfes</cp:lastModifiedBy>
  <cp:revision>16</cp:revision>
  <dcterms:created xsi:type="dcterms:W3CDTF">2018-03-19T18:09:58Z</dcterms:created>
  <dcterms:modified xsi:type="dcterms:W3CDTF">2022-03-06T00:11:22Z</dcterms:modified>
</cp:coreProperties>
</file>